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  <p:sldId id="1158" r:id="rId9"/>
    <p:sldId id="1159" r:id="rId10"/>
    <p:sldId id="1144" r:id="rId11"/>
    <p:sldId id="1160" r:id="rId12"/>
    <p:sldId id="1145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 grew older, I came to know I wasn’t good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let go some of the dreams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 in the street, help people and make sure they are safe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street, she looks at me with a big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996952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along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考查介词。句意：所以一路上我放弃了一些梦想。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along“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 along the way“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一路上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固定短语。故填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 grew older, I came to know I wasn’t good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let go some of the dreams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 in the street, help people and make sure they are safe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street, she looks at me with a big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3068960"/>
            <a:ext cx="11024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crosses</a:t>
            </a:r>
            <a:endParaRPr lang="zh-CN" altLang="en-US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考查动词。句意：当我妈妈过街道时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她笑着看着我。空格处在句中作谓语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所以应填动词。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动词。根据后句中的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该句为一般现在时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所以动词用第三人称单数形式。故填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66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0256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too, have many dreams and are not sure of your future, don’t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 them and you may find the best one that is just for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662" y="31784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If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考查连词。句意：如果你也有很多梦想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不确定自己的未来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不要担心。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句首首字母大写。故填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讲述了作者成长过程中的梦想变化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童年时他有许多梦想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成为语文或英语老师、进入电台工作以及与动物一起工作等。随着年龄的增长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他意识到自身能力的局限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因此放弃了一些不擅长的梦想。最终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他选择成为一名警察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守护街头巷尾的安全。作者的母亲看到时会露出骄傲的微笑。最后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作者鼓励那些对未来迷茫的人坚守梦想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因为他们可能会找到最适合自己的道路。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877" y="836712"/>
            <a:ext cx="10562659" cy="1323911"/>
          </a:xfrm>
          <a:prstGeom prst="rect">
            <a:avLst/>
          </a:prstGeom>
        </p:spPr>
      </p:pic>
      <p:pic>
        <p:nvPicPr>
          <p:cNvPr id="4" name="语篇导航-DA.eps" descr="id:21474873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11278"/>
            <a:ext cx="155956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teacher asked what we wanted to be when we grew up, my classmates put up their hands to answer, only I just kept sitting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learned about it and said, “Don’t you have a dream job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 really think about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996952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quietly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考查副词。句意：当老师问我们长大后想做什么时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我的同学都举手回答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只有我只是一直静静地坐着。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quiet“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形容词。空格处在句中修饰动词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sitting“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所以应填副词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,quietly“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静静地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quietly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classmates had dream jobs—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teachers or doctors, and so did 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good at Chinese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dreamed of being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play with little kids and teach them how to speak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was to work at a radio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young, I would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there was the dream of working with animals because I enjoyed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so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 I was a little boy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dreams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2979" y="4119463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actors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考查名词。句意：我的同学都有梦想中的工作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演员、教师或者医生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我也是。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actor“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可数名词单数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此处用名词复数形式表示泛指。故填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actors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classmates had dream jobs—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teachers or doctors, and so did 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good at Chinese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dreamed of being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play with little kids and teach them how to speak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was to work at a radio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young, I would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there was the dream of working with animals because I enjoyed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so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 I was a little boy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dreams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077072"/>
            <a:ext cx="1364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language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考查名词。句意：我一直梦想成为一名语言教师。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80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classmates had dream jobs—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teachers or doctors, and so did 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good at Chinese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dreamed of being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play with little kids and teach them how to speak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was to work at a radio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young, I would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there was the dream of working with animals because I enjoyed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so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 I was a little boy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dreams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4149080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second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考查序数词。句意：我的第二个梦想是在广播电台工作。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基数词。根据句意可知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是第二个梦想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,second“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39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classmates had dream jobs—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teachers or doctors, and so did 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good at Chinese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dreamed of being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play with little kids and teach them how to speak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was to work at a radio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young, I would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there was the dream of working with animals because I enjoyed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so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 I was a little boy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dreams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4077072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spend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考查动词。句意：当我小的时候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我会花时间练习中文。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 time doing sth“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花费时间做某事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固定短语。情态动词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后用动词原形。故填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04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classmates had dream jobs—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teachers or doctors, and so did 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good at Chinese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dreamed of being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play with little kids and teach them how to speak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was to work at a radio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young, I would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there was the dream of working with animals because I enjoyed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so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 I was a little boy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dreams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4137455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natural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考查形容词。句意：然后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我有了和动物一起工作的梦想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因为我非常喜欢自然世界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名词。空格处在句中修饰名词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所以应填形容词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,natural“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,natural world“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自然世界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09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classmates had dream jobs—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teachers or doctors, and so did 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good at Chinese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dreamed of being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play with little kids and teach them how to speak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was to work at a radio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young, I would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there was the dream of working with animals because I enjoyed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so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 I was a little boy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dreams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4149080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考查介词。句意：总之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我是一个有着远大梦想的小男孩。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14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1631</Words>
  <Application>Microsoft Office PowerPoint</Application>
  <PresentationFormat>自定义</PresentationFormat>
  <Paragraphs>44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442</cp:revision>
  <dcterms:created xsi:type="dcterms:W3CDTF">2020-11-06T05:24:00Z</dcterms:created>
  <dcterms:modified xsi:type="dcterms:W3CDTF">2025-09-17T13:06:53Z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